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26C-414B-41C5-B6C4-F59EB49C3939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D752-C33C-4CEE-BD48-65C1BA2DC0F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0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26C-414B-41C5-B6C4-F59EB49C3939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D752-C33C-4CEE-BD48-65C1BA2DC0F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599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26C-414B-41C5-B6C4-F59EB49C3939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D752-C33C-4CEE-BD48-65C1BA2DC0F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555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26C-414B-41C5-B6C4-F59EB49C3939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D752-C33C-4CEE-BD48-65C1BA2DC0FD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82643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26C-414B-41C5-B6C4-F59EB49C3939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D752-C33C-4CEE-BD48-65C1BA2DC0F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2190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26C-414B-41C5-B6C4-F59EB49C3939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D752-C33C-4CEE-BD48-65C1BA2DC0F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318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26C-414B-41C5-B6C4-F59EB49C3939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D752-C33C-4CEE-BD48-65C1BA2DC0F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8212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26C-414B-41C5-B6C4-F59EB49C3939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D752-C33C-4CEE-BD48-65C1BA2DC0F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1505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26C-414B-41C5-B6C4-F59EB49C3939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D752-C33C-4CEE-BD48-65C1BA2DC0F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099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26C-414B-41C5-B6C4-F59EB49C3939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D752-C33C-4CEE-BD48-65C1BA2DC0F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167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26C-414B-41C5-B6C4-F59EB49C3939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D752-C33C-4CEE-BD48-65C1BA2DC0F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62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26C-414B-41C5-B6C4-F59EB49C3939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D752-C33C-4CEE-BD48-65C1BA2DC0F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160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26C-414B-41C5-B6C4-F59EB49C3939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D752-C33C-4CEE-BD48-65C1BA2DC0F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943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26C-414B-41C5-B6C4-F59EB49C3939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D752-C33C-4CEE-BD48-65C1BA2DC0F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338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26C-414B-41C5-B6C4-F59EB49C3939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D752-C33C-4CEE-BD48-65C1BA2DC0F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14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26C-414B-41C5-B6C4-F59EB49C3939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D752-C33C-4CEE-BD48-65C1BA2DC0F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018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26C-414B-41C5-B6C4-F59EB49C3939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FD752-C33C-4CEE-BD48-65C1BA2DC0F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42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C826C-414B-41C5-B6C4-F59EB49C3939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FD752-C33C-4CEE-BD48-65C1BA2DC0F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664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  <p:sldLayoutId id="214748374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68933E-FA75-41C9-8440-855CA85E4A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9110"/>
            <a:ext cx="9144000" cy="819559"/>
          </a:xfrm>
        </p:spPr>
        <p:txBody>
          <a:bodyPr>
            <a:normAutofit/>
          </a:bodyPr>
          <a:lstStyle/>
          <a:p>
            <a:pPr algn="ctr"/>
            <a:r>
              <a:rPr lang="es-ES" b="1" dirty="0"/>
              <a:t>Esquema Factoraje</a:t>
            </a:r>
            <a:endParaRPr lang="en-US" b="1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758FF3EF-124A-4217-9C2A-A8029D8B294B}"/>
              </a:ext>
            </a:extLst>
          </p:cNvPr>
          <p:cNvSpPr/>
          <p:nvPr/>
        </p:nvSpPr>
        <p:spPr>
          <a:xfrm>
            <a:off x="1412240" y="1442720"/>
            <a:ext cx="2224412" cy="6480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dirty="0"/>
              <a:t>Cliente</a:t>
            </a:r>
            <a:endParaRPr lang="en-US" sz="2400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28B994D-8848-4879-8EFC-6D47A866F81D}"/>
              </a:ext>
            </a:extLst>
          </p:cNvPr>
          <p:cNvSpPr/>
          <p:nvPr/>
        </p:nvSpPr>
        <p:spPr>
          <a:xfrm>
            <a:off x="9492687" y="1444001"/>
            <a:ext cx="2224412" cy="6480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dirty="0"/>
              <a:t>Nobis A</a:t>
            </a:r>
            <a:endParaRPr lang="en-US" sz="2400" dirty="0"/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11A8789B-9B2A-40C2-AAF0-39C0132EAA64}"/>
              </a:ext>
            </a:extLst>
          </p:cNvPr>
          <p:cNvCxnSpPr>
            <a:cxnSpLocks/>
          </p:cNvCxnSpPr>
          <p:nvPr/>
        </p:nvCxnSpPr>
        <p:spPr>
          <a:xfrm>
            <a:off x="4564984" y="1899920"/>
            <a:ext cx="3877976" cy="0"/>
          </a:xfrm>
          <a:prstGeom prst="straightConnector1">
            <a:avLst/>
          </a:prstGeom>
          <a:ln w="41275">
            <a:solidFill>
              <a:srgbClr val="00B05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9">
            <a:extLst>
              <a:ext uri="{FF2B5EF4-FFF2-40B4-BE49-F238E27FC236}">
                <a16:creationId xmlns:a16="http://schemas.microsoft.com/office/drawing/2014/main" id="{0E4FE7BF-168B-4082-99DC-0E4D9BF6E528}"/>
              </a:ext>
            </a:extLst>
          </p:cNvPr>
          <p:cNvSpPr/>
          <p:nvPr/>
        </p:nvSpPr>
        <p:spPr>
          <a:xfrm>
            <a:off x="4564984" y="1385686"/>
            <a:ext cx="3763071" cy="3488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/>
              <a:t>Pago de Factura por Servicios</a:t>
            </a:r>
            <a:endParaRPr lang="en-US" sz="200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A58B4B5E-D7DF-43EE-A2AD-30996A108982}"/>
              </a:ext>
            </a:extLst>
          </p:cNvPr>
          <p:cNvSpPr/>
          <p:nvPr/>
        </p:nvSpPr>
        <p:spPr>
          <a:xfrm>
            <a:off x="9492685" y="2947946"/>
            <a:ext cx="2224412" cy="6480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dirty="0"/>
              <a:t>Nobis B</a:t>
            </a:r>
            <a:endParaRPr lang="en-US" sz="2400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AFE2314A-A790-4C2A-863F-E25BEAC67481}"/>
              </a:ext>
            </a:extLst>
          </p:cNvPr>
          <p:cNvSpPr/>
          <p:nvPr/>
        </p:nvSpPr>
        <p:spPr>
          <a:xfrm>
            <a:off x="9492685" y="5946046"/>
            <a:ext cx="2224412" cy="6480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dirty="0"/>
              <a:t>Nobis C</a:t>
            </a:r>
            <a:endParaRPr lang="en-US" sz="2400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266A6ADB-8C51-4F20-9341-52CC4F7069E9}"/>
              </a:ext>
            </a:extLst>
          </p:cNvPr>
          <p:cNvSpPr/>
          <p:nvPr/>
        </p:nvSpPr>
        <p:spPr>
          <a:xfrm>
            <a:off x="9492685" y="4445364"/>
            <a:ext cx="2224412" cy="6480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dirty="0"/>
              <a:t>Nobis C</a:t>
            </a:r>
            <a:endParaRPr lang="en-US" sz="2400" dirty="0"/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63D2B237-9B0F-46AA-9C17-58383BB6B9FD}"/>
              </a:ext>
            </a:extLst>
          </p:cNvPr>
          <p:cNvCxnSpPr>
            <a:cxnSpLocks/>
          </p:cNvCxnSpPr>
          <p:nvPr/>
        </p:nvCxnSpPr>
        <p:spPr>
          <a:xfrm flipH="1">
            <a:off x="4407331" y="4919703"/>
            <a:ext cx="3977417" cy="0"/>
          </a:xfrm>
          <a:prstGeom prst="straightConnector1">
            <a:avLst/>
          </a:prstGeom>
          <a:ln w="41275">
            <a:solidFill>
              <a:srgbClr val="00B05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ángulo 15">
            <a:extLst>
              <a:ext uri="{FF2B5EF4-FFF2-40B4-BE49-F238E27FC236}">
                <a16:creationId xmlns:a16="http://schemas.microsoft.com/office/drawing/2014/main" id="{EFBA585F-C9A1-4D2B-BADE-DDB446CF9431}"/>
              </a:ext>
            </a:extLst>
          </p:cNvPr>
          <p:cNvSpPr/>
          <p:nvPr/>
        </p:nvSpPr>
        <p:spPr>
          <a:xfrm>
            <a:off x="4564984" y="4188562"/>
            <a:ext cx="3763071" cy="5853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/>
              <a:t>Préstamo en base a facturas </a:t>
            </a:r>
            <a:r>
              <a:rPr lang="es-ES" dirty="0" err="1"/>
              <a:t>CxC</a:t>
            </a:r>
            <a:r>
              <a:rPr lang="es-ES" dirty="0"/>
              <a:t>, (Con contrato de soporte)</a:t>
            </a:r>
            <a:endParaRPr lang="en-US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BD724D98-9802-4BCA-BA1F-EC9319DE19DE}"/>
              </a:ext>
            </a:extLst>
          </p:cNvPr>
          <p:cNvSpPr/>
          <p:nvPr/>
        </p:nvSpPr>
        <p:spPr>
          <a:xfrm>
            <a:off x="4564984" y="5034727"/>
            <a:ext cx="3763071" cy="6136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/>
              <a:t>Factura por administración de cartera, se lleva a gasto financiero</a:t>
            </a:r>
            <a:endParaRPr lang="en-US" dirty="0"/>
          </a:p>
        </p:txBody>
      </p: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193AE674-4B80-4C44-8DD3-810159DD5334}"/>
              </a:ext>
            </a:extLst>
          </p:cNvPr>
          <p:cNvCxnSpPr>
            <a:cxnSpLocks/>
          </p:cNvCxnSpPr>
          <p:nvPr/>
        </p:nvCxnSpPr>
        <p:spPr>
          <a:xfrm>
            <a:off x="4554824" y="6067928"/>
            <a:ext cx="3877976" cy="0"/>
          </a:xfrm>
          <a:prstGeom prst="straightConnector1">
            <a:avLst/>
          </a:prstGeom>
          <a:ln w="41275">
            <a:solidFill>
              <a:srgbClr val="00B05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A8D67D1-DC6F-457F-A3F0-B88825B22D98}"/>
              </a:ext>
            </a:extLst>
          </p:cNvPr>
          <p:cNvSpPr/>
          <p:nvPr/>
        </p:nvSpPr>
        <p:spPr>
          <a:xfrm>
            <a:off x="4554824" y="6177170"/>
            <a:ext cx="3763072" cy="6557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/>
              <a:t>Nobis B paga por orden del cliente su </a:t>
            </a:r>
            <a:r>
              <a:rPr lang="es-ES" dirty="0" err="1"/>
              <a:t>cxc</a:t>
            </a:r>
            <a:r>
              <a:rPr lang="es-ES" dirty="0"/>
              <a:t> a Nobis C</a:t>
            </a:r>
            <a:endParaRPr lang="en-US" dirty="0"/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C9533A18-77A3-41CC-ADC6-F4C66659AFB0}"/>
              </a:ext>
            </a:extLst>
          </p:cNvPr>
          <p:cNvSpPr/>
          <p:nvPr/>
        </p:nvSpPr>
        <p:spPr>
          <a:xfrm>
            <a:off x="1394960" y="2947947"/>
            <a:ext cx="2224412" cy="6480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dirty="0"/>
              <a:t>Cliente</a:t>
            </a:r>
            <a:endParaRPr lang="en-US" sz="2400" dirty="0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3CAE293B-B605-4845-AA2B-FB6408329CDE}"/>
              </a:ext>
            </a:extLst>
          </p:cNvPr>
          <p:cNvSpPr/>
          <p:nvPr/>
        </p:nvSpPr>
        <p:spPr>
          <a:xfrm>
            <a:off x="1394959" y="4445364"/>
            <a:ext cx="2224412" cy="6480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dirty="0"/>
              <a:t>Cliente</a:t>
            </a:r>
            <a:endParaRPr lang="en-US" sz="2400" dirty="0"/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30A7A701-327E-4B29-9D70-D74711F9B6D3}"/>
              </a:ext>
            </a:extLst>
          </p:cNvPr>
          <p:cNvSpPr/>
          <p:nvPr/>
        </p:nvSpPr>
        <p:spPr>
          <a:xfrm>
            <a:off x="1412240" y="5946046"/>
            <a:ext cx="2224412" cy="6480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dirty="0"/>
              <a:t>Nobis B</a:t>
            </a:r>
            <a:endParaRPr lang="en-US" sz="2400" dirty="0"/>
          </a:p>
        </p:txBody>
      </p:sp>
      <p:sp>
        <p:nvSpPr>
          <p:cNvPr id="35" name="Abrir llave 34">
            <a:extLst>
              <a:ext uri="{FF2B5EF4-FFF2-40B4-BE49-F238E27FC236}">
                <a16:creationId xmlns:a16="http://schemas.microsoft.com/office/drawing/2014/main" id="{DDD5AB76-AEC4-4D33-8248-E04DB9C4590D}"/>
              </a:ext>
            </a:extLst>
          </p:cNvPr>
          <p:cNvSpPr/>
          <p:nvPr/>
        </p:nvSpPr>
        <p:spPr>
          <a:xfrm>
            <a:off x="822960" y="1181389"/>
            <a:ext cx="314960" cy="2584082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brir llave 35">
            <a:extLst>
              <a:ext uri="{FF2B5EF4-FFF2-40B4-BE49-F238E27FC236}">
                <a16:creationId xmlns:a16="http://schemas.microsoft.com/office/drawing/2014/main" id="{F5C6F3C4-7699-446A-8543-8ED0CD04D13F}"/>
              </a:ext>
            </a:extLst>
          </p:cNvPr>
          <p:cNvSpPr/>
          <p:nvPr/>
        </p:nvSpPr>
        <p:spPr>
          <a:xfrm>
            <a:off x="746760" y="4415713"/>
            <a:ext cx="467360" cy="2164131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145B1443-9FF2-453A-95A6-43BB8681359D}"/>
              </a:ext>
            </a:extLst>
          </p:cNvPr>
          <p:cNvSpPr txBox="1"/>
          <p:nvPr/>
        </p:nvSpPr>
        <p:spPr>
          <a:xfrm>
            <a:off x="230328" y="1181390"/>
            <a:ext cx="817147" cy="2760742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es-ES" dirty="0"/>
              <a:t>Bloque 1   </a:t>
            </a:r>
          </a:p>
          <a:p>
            <a:endParaRPr lang="es-ES" dirty="0"/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4F89C7F0-B0AF-4259-AA8F-DCA885D3BFD2}"/>
              </a:ext>
            </a:extLst>
          </p:cNvPr>
          <p:cNvSpPr txBox="1"/>
          <p:nvPr/>
        </p:nvSpPr>
        <p:spPr>
          <a:xfrm>
            <a:off x="226586" y="4206240"/>
            <a:ext cx="500906" cy="2617050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es-ES" dirty="0"/>
              <a:t>Bloque 2</a:t>
            </a:r>
          </a:p>
        </p:txBody>
      </p: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03CB2AF5-B1C4-4B42-B8C7-A4A1BE9DBC25}"/>
              </a:ext>
            </a:extLst>
          </p:cNvPr>
          <p:cNvCxnSpPr>
            <a:cxnSpLocks/>
          </p:cNvCxnSpPr>
          <p:nvPr/>
        </p:nvCxnSpPr>
        <p:spPr>
          <a:xfrm>
            <a:off x="4585408" y="3334365"/>
            <a:ext cx="3877976" cy="0"/>
          </a:xfrm>
          <a:prstGeom prst="straightConnector1">
            <a:avLst/>
          </a:prstGeom>
          <a:ln w="41275">
            <a:solidFill>
              <a:schemeClr val="tx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ángulo 25">
            <a:extLst>
              <a:ext uri="{FF2B5EF4-FFF2-40B4-BE49-F238E27FC236}">
                <a16:creationId xmlns:a16="http://schemas.microsoft.com/office/drawing/2014/main" id="{32D98179-9301-404A-B24F-83E4465FAFA9}"/>
              </a:ext>
            </a:extLst>
          </p:cNvPr>
          <p:cNvSpPr/>
          <p:nvPr/>
        </p:nvSpPr>
        <p:spPr>
          <a:xfrm>
            <a:off x="4612276" y="2586165"/>
            <a:ext cx="3763071" cy="5853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/>
              <a:t>Factura por servicios para generar CXC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439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CF4ED0-FD57-4B8B-99A2-7A7DFC545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6" y="294640"/>
            <a:ext cx="10353761" cy="1326321"/>
          </a:xfrm>
        </p:spPr>
        <p:txBody>
          <a:bodyPr/>
          <a:lstStyle/>
          <a:p>
            <a:r>
              <a:rPr lang="es-ES" dirty="0"/>
              <a:t>Esquema de comisión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9F62E81-55C7-4B41-9692-37B08644B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4443" y="1581432"/>
            <a:ext cx="10353762" cy="1029793"/>
          </a:xfrm>
        </p:spPr>
        <p:txBody>
          <a:bodyPr/>
          <a:lstStyle/>
          <a:p>
            <a:r>
              <a:rPr lang="es-ES" dirty="0"/>
              <a:t>La operación tiene un costo del 16+4% total. Con el IVA acreditable al 100%</a:t>
            </a:r>
          </a:p>
        </p:txBody>
      </p:sp>
    </p:spTree>
    <p:extLst>
      <p:ext uri="{BB962C8B-B14F-4D97-AF65-F5344CB8AC3E}">
        <p14:creationId xmlns:p14="http://schemas.microsoft.com/office/powerpoint/2010/main" val="6590398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265</TotalTime>
  <Words>86</Words>
  <Application>Microsoft Office PowerPoint</Application>
  <PresentationFormat>Panorámica</PresentationFormat>
  <Paragraphs>18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Bookman Old Style</vt:lpstr>
      <vt:lpstr>Rockwell</vt:lpstr>
      <vt:lpstr>Damask</vt:lpstr>
      <vt:lpstr>Esquema Factoraje</vt:lpstr>
      <vt:lpstr>Esquema de comisión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 Pablo Peraza Sosa</dc:creator>
  <cp:lastModifiedBy>Juan Pablo Peraza Sosa</cp:lastModifiedBy>
  <cp:revision>9</cp:revision>
  <dcterms:created xsi:type="dcterms:W3CDTF">2018-07-07T16:35:53Z</dcterms:created>
  <dcterms:modified xsi:type="dcterms:W3CDTF">2018-10-04T19:10:32Z</dcterms:modified>
</cp:coreProperties>
</file>